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8"/>
  </p:notesMasterIdLst>
  <p:handoutMasterIdLst>
    <p:handoutMasterId r:id="rId9"/>
  </p:handoutMasterIdLst>
  <p:sldIdLst>
    <p:sldId id="261" r:id="rId3"/>
    <p:sldId id="258" r:id="rId4"/>
    <p:sldId id="259" r:id="rId5"/>
    <p:sldId id="260" r:id="rId6"/>
    <p:sldId id="256" r:id="rId7"/>
  </p:sldIdLst>
  <p:sldSz cx="12801600" cy="9601200" type="A3"/>
  <p:notesSz cx="6742113" cy="9872663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892" y="36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3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FC3A3-6554-41C8-A5CD-9A632D6B8B46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  <p:custDataLst>
              <p:tags r:id="rId2"/>
            </p:custDataLst>
          </p:nvPr>
        </p:nvSpPr>
        <p:spPr>
          <a:xfrm>
            <a:off x="0" y="9377318"/>
            <a:ext cx="6742113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algn="ctr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8971" y="9377318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27297-A803-42B0-959E-6AC2D94962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616081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26E3B-84A4-43D5-8E92-A6F559027A33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  <p:custDataLst>
              <p:tags r:id="rId2"/>
            </p:custDataLst>
          </p:nvPr>
        </p:nvSpPr>
        <p:spPr>
          <a:xfrm>
            <a:off x="0" y="9377317"/>
            <a:ext cx="6742113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GB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0497D-1873-41D2-83B8-70CA552CD2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62907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9377317"/>
            <a:ext cx="6742113" cy="49363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105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9377317"/>
            <a:ext cx="6742113" cy="49363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703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9377317"/>
            <a:ext cx="6742113" cy="49363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979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9377317"/>
            <a:ext cx="6742113" cy="493633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366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871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0497D-1873-41D2-83B8-70CA552CD2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1707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8"/>
            <a:ext cx="10881360" cy="20580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0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71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51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6"/>
            <a:ext cx="2880360" cy="81921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6"/>
            <a:ext cx="8427720" cy="81921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1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92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9" y="4069401"/>
            <a:ext cx="10881360" cy="2100262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004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60096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401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01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0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02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03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403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76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55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3" y="2149159"/>
            <a:ext cx="5656263" cy="895667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80048" indent="0">
              <a:buNone/>
              <a:defRPr sz="2100" b="1"/>
            </a:lvl2pPr>
            <a:lvl3pPr marL="960096" indent="0">
              <a:buNone/>
              <a:defRPr sz="1875" b="1"/>
            </a:lvl3pPr>
            <a:lvl4pPr marL="1440144" indent="0">
              <a:buNone/>
              <a:defRPr sz="1650" b="1"/>
            </a:lvl4pPr>
            <a:lvl5pPr marL="1920192" indent="0">
              <a:buNone/>
              <a:defRPr sz="1650" b="1"/>
            </a:lvl5pPr>
            <a:lvl6pPr marL="2400240" indent="0">
              <a:buNone/>
              <a:defRPr sz="1650" b="1"/>
            </a:lvl6pPr>
            <a:lvl7pPr marL="2880288" indent="0">
              <a:buNone/>
              <a:defRPr sz="1650" b="1"/>
            </a:lvl7pPr>
            <a:lvl8pPr marL="3360336" indent="0">
              <a:buNone/>
              <a:defRPr sz="1650" b="1"/>
            </a:lvl8pPr>
            <a:lvl9pPr marL="3840384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3" y="3044824"/>
            <a:ext cx="5656263" cy="5531804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9" y="2149159"/>
            <a:ext cx="5658484" cy="895667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80048" indent="0">
              <a:buNone/>
              <a:defRPr sz="2100" b="1"/>
            </a:lvl2pPr>
            <a:lvl3pPr marL="960096" indent="0">
              <a:buNone/>
              <a:defRPr sz="1875" b="1"/>
            </a:lvl3pPr>
            <a:lvl4pPr marL="1440144" indent="0">
              <a:buNone/>
              <a:defRPr sz="1650" b="1"/>
            </a:lvl4pPr>
            <a:lvl5pPr marL="1920192" indent="0">
              <a:buNone/>
              <a:defRPr sz="1650" b="1"/>
            </a:lvl5pPr>
            <a:lvl6pPr marL="2400240" indent="0">
              <a:buNone/>
              <a:defRPr sz="1650" b="1"/>
            </a:lvl6pPr>
            <a:lvl7pPr marL="2880288" indent="0">
              <a:buNone/>
              <a:defRPr sz="1650" b="1"/>
            </a:lvl7pPr>
            <a:lvl8pPr marL="3360336" indent="0">
              <a:buNone/>
              <a:defRPr sz="1650" b="1"/>
            </a:lvl8pPr>
            <a:lvl9pPr marL="3840384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9" y="3044824"/>
            <a:ext cx="5658484" cy="5531804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676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546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8898892"/>
            <a:ext cx="12801600" cy="511175"/>
          </a:xfrm>
        </p:spPr>
        <p:txBody>
          <a:bodyPr/>
          <a:lstStyle>
            <a:lvl1pPr>
              <a:defRPr lang="en-GB"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12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3" y="382271"/>
            <a:ext cx="4211639" cy="162687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2" y="382273"/>
            <a:ext cx="7156451" cy="8194358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3" y="2009143"/>
            <a:ext cx="4211639" cy="6567488"/>
          </a:xfrm>
        </p:spPr>
        <p:txBody>
          <a:bodyPr/>
          <a:lstStyle>
            <a:lvl1pPr marL="0" indent="0">
              <a:buNone/>
              <a:defRPr sz="1500"/>
            </a:lvl1pPr>
            <a:lvl2pPr marL="480048" indent="0">
              <a:buNone/>
              <a:defRPr sz="1275"/>
            </a:lvl2pPr>
            <a:lvl3pPr marL="960096" indent="0">
              <a:buNone/>
              <a:defRPr sz="1050"/>
            </a:lvl3pPr>
            <a:lvl4pPr marL="1440144" indent="0">
              <a:buNone/>
              <a:defRPr sz="975"/>
            </a:lvl4pPr>
            <a:lvl5pPr marL="1920192" indent="0">
              <a:buNone/>
              <a:defRPr sz="975"/>
            </a:lvl5pPr>
            <a:lvl6pPr marL="2400240" indent="0">
              <a:buNone/>
              <a:defRPr sz="975"/>
            </a:lvl6pPr>
            <a:lvl7pPr marL="2880288" indent="0">
              <a:buNone/>
              <a:defRPr sz="975"/>
            </a:lvl7pPr>
            <a:lvl8pPr marL="3360336" indent="0">
              <a:buNone/>
              <a:defRPr sz="975"/>
            </a:lvl8pPr>
            <a:lvl9pPr marL="3840384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6062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2"/>
            <a:ext cx="7680960" cy="79343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4"/>
            <a:ext cx="7680960" cy="5760720"/>
          </a:xfrm>
        </p:spPr>
        <p:txBody>
          <a:bodyPr/>
          <a:lstStyle>
            <a:lvl1pPr marL="0" indent="0">
              <a:buNone/>
              <a:defRPr sz="3375"/>
            </a:lvl1pPr>
            <a:lvl2pPr marL="480048" indent="0">
              <a:buNone/>
              <a:defRPr sz="2925"/>
            </a:lvl2pPr>
            <a:lvl3pPr marL="960096" indent="0">
              <a:buNone/>
              <a:defRPr sz="2550"/>
            </a:lvl3pPr>
            <a:lvl4pPr marL="1440144" indent="0">
              <a:buNone/>
              <a:defRPr sz="2100"/>
            </a:lvl4pPr>
            <a:lvl5pPr marL="1920192" indent="0">
              <a:buNone/>
              <a:defRPr sz="2100"/>
            </a:lvl5pPr>
            <a:lvl6pPr marL="2400240" indent="0">
              <a:buNone/>
              <a:defRPr sz="2100"/>
            </a:lvl6pPr>
            <a:lvl7pPr marL="2880288" indent="0">
              <a:buNone/>
              <a:defRPr sz="2100"/>
            </a:lvl7pPr>
            <a:lvl8pPr marL="3360336" indent="0">
              <a:buNone/>
              <a:defRPr sz="2100"/>
            </a:lvl8pPr>
            <a:lvl9pPr marL="3840384" indent="0">
              <a:buNone/>
              <a:defRPr sz="21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5"/>
            <a:ext cx="7680960" cy="1126807"/>
          </a:xfrm>
        </p:spPr>
        <p:txBody>
          <a:bodyPr/>
          <a:lstStyle>
            <a:lvl1pPr marL="0" indent="0">
              <a:buNone/>
              <a:defRPr sz="1500"/>
            </a:lvl1pPr>
            <a:lvl2pPr marL="480048" indent="0">
              <a:buNone/>
              <a:defRPr sz="1275"/>
            </a:lvl2pPr>
            <a:lvl3pPr marL="960096" indent="0">
              <a:buNone/>
              <a:defRPr sz="1050"/>
            </a:lvl3pPr>
            <a:lvl4pPr marL="1440144" indent="0">
              <a:buNone/>
              <a:defRPr sz="975"/>
            </a:lvl4pPr>
            <a:lvl5pPr marL="1920192" indent="0">
              <a:buNone/>
              <a:defRPr sz="975"/>
            </a:lvl5pPr>
            <a:lvl6pPr marL="2400240" indent="0">
              <a:buNone/>
              <a:defRPr sz="975"/>
            </a:lvl6pPr>
            <a:lvl7pPr marL="2880288" indent="0">
              <a:buNone/>
              <a:defRPr sz="975"/>
            </a:lvl7pPr>
            <a:lvl8pPr marL="3360336" indent="0">
              <a:buNone/>
              <a:defRPr sz="975"/>
            </a:lvl8pPr>
            <a:lvl9pPr marL="3840384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29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07B3-F7EE-4759-8F50-1A95CF59180A}" type="datetimeFigureOut">
              <a:rPr lang="en-GB" smtClean="0"/>
              <a:t>14/09/2022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67FEE-5E04-4B8B-A9D4-4ABD4D8360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2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0096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36" indent="-360036" algn="l" defTabSz="960096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80078" indent="-300030" algn="l" defTabSz="960096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200120" indent="-240024" algn="l" defTabSz="960096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80168" indent="-240024" algn="l" defTabSz="96009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16" indent="-240024" algn="l" defTabSz="960096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0264" indent="-240024" algn="l" defTabSz="96009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12" indent="-240024" algn="l" defTabSz="96009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360" indent="-240024" algn="l" defTabSz="96009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80408" indent="-240024" algn="l" defTabSz="96009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80048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60096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40144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0192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400240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80288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60336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40384" algn="l" defTabSz="960096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62491" y="7497272"/>
            <a:ext cx="280980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dirty="0">
                <a:latin typeface="Calibri" panose="020F0502020204030204" pitchFamily="34" charset="0"/>
                <a:cs typeface="Calibri" panose="020F0502020204030204" pitchFamily="34" charset="0"/>
              </a:rPr>
              <a:t>004 Computers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4527" y="7487056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Calibri" panose="020F0502020204030204" pitchFamily="34" charset="0"/>
                <a:cs typeface="Calibri" panose="020F0502020204030204" pitchFamily="34" charset="0"/>
              </a:rPr>
              <a:t>001 UFOs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3704" y="3091797"/>
            <a:ext cx="94330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000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General Knowledge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33571" y="1103282"/>
            <a:ext cx="4124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032 Random Facts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96671" y="1969648"/>
            <a:ext cx="3151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027 Libraries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33571" y="6424396"/>
            <a:ext cx="30268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004 Internet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3216" y="3042493"/>
            <a:ext cx="25202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00" dirty="0">
                <a:latin typeface="Calibri" panose="020F0502020204030204" pitchFamily="34" charset="0"/>
                <a:cs typeface="Calibri" panose="020F0502020204030204" pitchFamily="34" charset="0"/>
              </a:rPr>
              <a:t>005.1 Coding</a:t>
            </a:r>
          </a:p>
        </p:txBody>
      </p:sp>
      <p:sp>
        <p:nvSpPr>
          <p:cNvPr id="13" name="Explosion 2 12"/>
          <p:cNvSpPr/>
          <p:nvPr/>
        </p:nvSpPr>
        <p:spPr>
          <a:xfrm>
            <a:off x="9325363" y="5872834"/>
            <a:ext cx="2845125" cy="2537552"/>
          </a:xfrm>
          <a:prstGeom prst="irregularSeal2">
            <a:avLst/>
          </a:prstGeom>
          <a:solidFill>
            <a:schemeClr val="accent2"/>
          </a:solidFill>
          <a:ln w="76200">
            <a:solidFill>
              <a:schemeClr val="tx2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9425137" y="6356802"/>
            <a:ext cx="2232247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Fun Facts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75918" y="402174"/>
            <a:ext cx="118146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 Rounded MT Bold" panose="020F0704030504030204" pitchFamily="34" charset="0"/>
              </a:rPr>
              <a:t>?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70953" y="5513932"/>
            <a:ext cx="118146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 Rounded MT Bold" panose="020F0704030504030204" pitchFamily="34" charset="0"/>
              </a:rPr>
              <a:t>?</a:t>
            </a:r>
          </a:p>
        </p:txBody>
      </p:sp>
      <p:sp>
        <p:nvSpPr>
          <p:cNvPr id="18" name="Explosion 2 17"/>
          <p:cNvSpPr/>
          <p:nvPr/>
        </p:nvSpPr>
        <p:spPr>
          <a:xfrm>
            <a:off x="568150" y="840159"/>
            <a:ext cx="3744417" cy="2802497"/>
          </a:xfrm>
          <a:prstGeom prst="irregularSeal2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Guinness World Records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accent4"/>
          </a:solidFill>
          <a:ln>
            <a:solidFill>
              <a:srgbClr val="CC0000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35243" y="3138753"/>
            <a:ext cx="98650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100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Thoughts &amp; feelings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5243" y="3025669"/>
            <a:ext cx="4362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152 Feelings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2031" y="7931483"/>
            <a:ext cx="51063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Calibri" panose="020F0502020204030204" pitchFamily="34" charset="0"/>
                <a:cs typeface="Calibri" panose="020F0502020204030204" pitchFamily="34" charset="0"/>
              </a:rPr>
              <a:t>179 Animal Welfare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37809" y="6623819"/>
            <a:ext cx="33501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133.4 witches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0485" y="391770"/>
            <a:ext cx="39644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158.12 Mindfulness</a:t>
            </a:r>
          </a:p>
        </p:txBody>
      </p:sp>
      <p:sp>
        <p:nvSpPr>
          <p:cNvPr id="14" name="Oval 13"/>
          <p:cNvSpPr/>
          <p:nvPr/>
        </p:nvSpPr>
        <p:spPr>
          <a:xfrm>
            <a:off x="9020586" y="1564030"/>
            <a:ext cx="1512168" cy="156247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9519411" y="2324221"/>
            <a:ext cx="257259" cy="5526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9369011" y="1940861"/>
            <a:ext cx="144000" cy="144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9865133" y="2051383"/>
            <a:ext cx="144000" cy="144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c 20"/>
          <p:cNvSpPr/>
          <p:nvPr/>
        </p:nvSpPr>
        <p:spPr>
          <a:xfrm>
            <a:off x="9865133" y="2012861"/>
            <a:ext cx="144000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c 21"/>
          <p:cNvSpPr/>
          <p:nvPr/>
        </p:nvSpPr>
        <p:spPr>
          <a:xfrm>
            <a:off x="9369011" y="1838320"/>
            <a:ext cx="150400" cy="12369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10465009" y="7247577"/>
            <a:ext cx="1628686" cy="16558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Arc 23"/>
          <p:cNvSpPr/>
          <p:nvPr/>
        </p:nvSpPr>
        <p:spPr>
          <a:xfrm>
            <a:off x="10601981" y="8585830"/>
            <a:ext cx="576064" cy="45719"/>
          </a:xfrm>
          <a:prstGeom prst="arc">
            <a:avLst/>
          </a:prstGeom>
          <a:solidFill>
            <a:schemeClr val="tx1"/>
          </a:solidFill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10851817" y="7787483"/>
            <a:ext cx="180000" cy="288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11279352" y="7807537"/>
            <a:ext cx="180000" cy="288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625243" y="1274861"/>
            <a:ext cx="1620000" cy="1620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oon 27"/>
          <p:cNvSpPr/>
          <p:nvPr/>
        </p:nvSpPr>
        <p:spPr>
          <a:xfrm rot="15824868">
            <a:off x="1266311" y="1956906"/>
            <a:ext cx="361253" cy="709599"/>
          </a:xfrm>
          <a:prstGeom prst="mo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1534861" y="1703283"/>
            <a:ext cx="180000" cy="180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1135391" y="1729685"/>
            <a:ext cx="180000" cy="180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1189298" y="6483862"/>
            <a:ext cx="1260000" cy="1260000"/>
            <a:chOff x="1189298" y="6483862"/>
            <a:chExt cx="1260000" cy="1260000"/>
          </a:xfrm>
        </p:grpSpPr>
        <p:sp>
          <p:nvSpPr>
            <p:cNvPr id="31" name="Oval 30"/>
            <p:cNvSpPr/>
            <p:nvPr/>
          </p:nvSpPr>
          <p:spPr>
            <a:xfrm>
              <a:off x="1189298" y="6483862"/>
              <a:ext cx="1260000" cy="12600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>
              <a:off x="1714860" y="6933862"/>
              <a:ext cx="180000" cy="18000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1963436" y="6888144"/>
              <a:ext cx="180000" cy="18000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Arc 34"/>
            <p:cNvSpPr/>
            <p:nvPr/>
          </p:nvSpPr>
          <p:spPr>
            <a:xfrm rot="9566009">
              <a:off x="1603464" y="6863947"/>
              <a:ext cx="785600" cy="676276"/>
            </a:xfrm>
            <a:prstGeom prst="arc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592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9920" y="95470"/>
            <a:ext cx="12881520" cy="960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7527" y="3209745"/>
            <a:ext cx="520646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 200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Religion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5248" y="703258"/>
            <a:ext cx="3310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220 Bible Stories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61724" y="6794251"/>
            <a:ext cx="47452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290 World Religions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5248" y="2284707"/>
            <a:ext cx="4097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Calibri" panose="020F0502020204030204" pitchFamily="34" charset="0"/>
                <a:cs typeface="Calibri" panose="020F0502020204030204" pitchFamily="34" charset="0"/>
              </a:rPr>
              <a:t>230 Christianity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45584" y="2495082"/>
            <a:ext cx="40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291 Greek Myths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2667" y="7751448"/>
            <a:ext cx="3273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Calibri" panose="020F0502020204030204" pitchFamily="34" charset="0"/>
                <a:cs typeface="Calibri" panose="020F0502020204030204" pitchFamily="34" charset="0"/>
              </a:rPr>
              <a:t>296 Judaism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Graphic 10" descr="Buddha Silhouette with solid fill">
            <a:extLst>
              <a:ext uri="{FF2B5EF4-FFF2-40B4-BE49-F238E27FC236}">
                <a16:creationId xmlns:a16="http://schemas.microsoft.com/office/drawing/2014/main" id="{7C71CCD7-D188-497B-9422-9291016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184" y="6960839"/>
            <a:ext cx="1884475" cy="1884475"/>
          </a:xfrm>
          <a:prstGeom prst="rect">
            <a:avLst/>
          </a:prstGeom>
        </p:spPr>
      </p:pic>
      <p:pic>
        <p:nvPicPr>
          <p:cNvPr id="14" name="Graphic 13" descr="Dove outline">
            <a:extLst>
              <a:ext uri="{FF2B5EF4-FFF2-40B4-BE49-F238E27FC236}">
                <a16:creationId xmlns:a16="http://schemas.microsoft.com/office/drawing/2014/main" id="{CF17968F-3EE3-4686-87D0-300B9CC900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97120" y="5176968"/>
            <a:ext cx="1596323" cy="159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90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5537"/>
            <a:ext cx="12801600" cy="9601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6432" y="2634382"/>
            <a:ext cx="741420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300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My Community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7102" y="3444630"/>
            <a:ext cx="2423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306 Family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03252" y="7063203"/>
            <a:ext cx="41805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333 Environment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81204" y="8159144"/>
            <a:ext cx="3206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363 Firefighters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25019" y="691580"/>
            <a:ext cx="280397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600" dirty="0">
                <a:latin typeface="Calibri" panose="020F0502020204030204" pitchFamily="34" charset="0"/>
                <a:cs typeface="Calibri" panose="020F0502020204030204" pitchFamily="34" charset="0"/>
              </a:rPr>
              <a:t>370 School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82439" y="1926496"/>
            <a:ext cx="4940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398 Myths &amp; Monsters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794" y="1103067"/>
            <a:ext cx="2238180" cy="1677237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Graphic 9" descr="Firefighter male with solid fill">
            <a:extLst>
              <a:ext uri="{FF2B5EF4-FFF2-40B4-BE49-F238E27FC236}">
                <a16:creationId xmlns:a16="http://schemas.microsoft.com/office/drawing/2014/main" id="{CA9D6BA4-32B9-4FC4-89DE-10B0A1BE25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6146" y="6501397"/>
            <a:ext cx="1456698" cy="1456698"/>
          </a:xfrm>
          <a:prstGeom prst="rect">
            <a:avLst/>
          </a:prstGeom>
        </p:spPr>
      </p:pic>
      <p:pic>
        <p:nvPicPr>
          <p:cNvPr id="13" name="Graphic 12" descr="Forest scene with solid fill">
            <a:extLst>
              <a:ext uri="{FF2B5EF4-FFF2-40B4-BE49-F238E27FC236}">
                <a16:creationId xmlns:a16="http://schemas.microsoft.com/office/drawing/2014/main" id="{6F5A8FA8-A65E-4B34-A2F8-2940EF85DF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71478" y="6552163"/>
            <a:ext cx="2129922" cy="21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36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7898" y="192088"/>
            <a:ext cx="12801600" cy="96012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75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6192" y="3375504"/>
            <a:ext cx="506651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400 </a:t>
            </a:r>
          </a:p>
          <a:p>
            <a:pPr algn="ctr"/>
            <a:r>
              <a:rPr lang="en-GB" sz="8800" b="1" dirty="0">
                <a:latin typeface="Calibri" panose="020F0502020204030204" pitchFamily="34" charset="0"/>
                <a:cs typeface="Calibri" panose="020F0502020204030204" pitchFamily="34" charset="0"/>
              </a:rPr>
              <a:t>Languages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0160" y="5668439"/>
            <a:ext cx="3898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423 Dictionaries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64747" y="1125484"/>
            <a:ext cx="2969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421 Alphabet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44364" y="7582665"/>
            <a:ext cx="36409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latin typeface="Calibri" panose="020F0502020204030204" pitchFamily="34" charset="0"/>
                <a:cs typeface="Calibri" panose="020F0502020204030204" pitchFamily="34" charset="0"/>
              </a:rPr>
              <a:t>428 Grammar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563001" y="3710486"/>
            <a:ext cx="27308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latin typeface="Calibri" panose="020F0502020204030204" pitchFamily="34" charset="0"/>
                <a:cs typeface="Calibri" panose="020F0502020204030204" pitchFamily="34" charset="0"/>
              </a:rPr>
              <a:t>443 French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417024" y="5772269"/>
            <a:ext cx="294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495 Japanese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27090" y="1125730"/>
            <a:ext cx="2832689" cy="3000575"/>
            <a:chOff x="1527090" y="1125730"/>
            <a:chExt cx="2832689" cy="3000575"/>
          </a:xfrm>
        </p:grpSpPr>
        <p:sp>
          <p:nvSpPr>
            <p:cNvPr id="9" name="Rectangle 8"/>
            <p:cNvSpPr/>
            <p:nvPr/>
          </p:nvSpPr>
          <p:spPr>
            <a:xfrm>
              <a:off x="2857445" y="1479427"/>
              <a:ext cx="1502334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6600" b="1" cap="none" spc="0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2540799" y="1125730"/>
              <a:ext cx="725297" cy="26468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600" b="1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  <a:latin typeface="Comic Sans MS" panose="030F0702030302020204" pitchFamily="66" charset="0"/>
                </a:rPr>
                <a:t>B</a:t>
              </a:r>
              <a:endParaRPr lang="en-US" sz="16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527090" y="1397123"/>
              <a:ext cx="1062482" cy="26468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6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Comic Sans MS" panose="030F0702030302020204" pitchFamily="66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446323" y="6244944"/>
            <a:ext cx="7239140" cy="3015001"/>
            <a:chOff x="5446323" y="6244944"/>
            <a:chExt cx="7239140" cy="3015001"/>
          </a:xfrm>
        </p:grpSpPr>
        <p:sp>
          <p:nvSpPr>
            <p:cNvPr id="10" name="Oval Callout 9"/>
            <p:cNvSpPr/>
            <p:nvPr/>
          </p:nvSpPr>
          <p:spPr>
            <a:xfrm>
              <a:off x="11289351" y="7394642"/>
              <a:ext cx="1396112" cy="806990"/>
            </a:xfrm>
            <a:prstGeom prst="wedgeEllipseCallout">
              <a:avLst>
                <a:gd name="adj1" fmla="val -30226"/>
                <a:gd name="adj2" fmla="val 92176"/>
              </a:avLst>
            </a:prstGeom>
            <a:solidFill>
              <a:srgbClr val="00B050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Salut</a:t>
              </a:r>
              <a:endParaRPr lang="en-GB" dirty="0"/>
            </a:p>
          </p:txBody>
        </p:sp>
        <p:sp>
          <p:nvSpPr>
            <p:cNvPr id="11" name="Oval Callout 10"/>
            <p:cNvSpPr/>
            <p:nvPr/>
          </p:nvSpPr>
          <p:spPr>
            <a:xfrm>
              <a:off x="10758530" y="6244944"/>
              <a:ext cx="1622837" cy="827653"/>
            </a:xfrm>
            <a:prstGeom prst="wedgeEllipseCallout">
              <a:avLst>
                <a:gd name="adj1" fmla="val -49005"/>
                <a:gd name="adj2" fmla="val 88806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Ni </a:t>
              </a:r>
              <a:r>
                <a:rPr lang="en-GB" dirty="0" err="1"/>
                <a:t>hao</a:t>
              </a:r>
              <a:endParaRPr lang="en-GB" dirty="0"/>
            </a:p>
          </p:txBody>
        </p:sp>
        <p:sp>
          <p:nvSpPr>
            <p:cNvPr id="12" name="Oval Callout 11"/>
            <p:cNvSpPr/>
            <p:nvPr/>
          </p:nvSpPr>
          <p:spPr>
            <a:xfrm>
              <a:off x="8371566" y="6921841"/>
              <a:ext cx="1908414" cy="612648"/>
            </a:xfrm>
            <a:prstGeom prst="wedgeEllipseCallout">
              <a:avLst>
                <a:gd name="adj1" fmla="val -20833"/>
                <a:gd name="adj2" fmla="val 98037"/>
              </a:avLst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Czeso</a:t>
              </a:r>
              <a:endParaRPr lang="en-GB" dirty="0"/>
            </a:p>
          </p:txBody>
        </p:sp>
        <p:sp>
          <p:nvSpPr>
            <p:cNvPr id="14" name="Oval Callout 13"/>
            <p:cNvSpPr/>
            <p:nvPr/>
          </p:nvSpPr>
          <p:spPr>
            <a:xfrm>
              <a:off x="5446323" y="6755012"/>
              <a:ext cx="2164750" cy="827653"/>
            </a:xfrm>
            <a:prstGeom prst="wedgeEllipseCallout">
              <a:avLst>
                <a:gd name="adj1" fmla="val -42261"/>
                <a:gd name="adj2" fmla="val 122912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Shalom</a:t>
              </a:r>
            </a:p>
          </p:txBody>
        </p:sp>
        <p:sp>
          <p:nvSpPr>
            <p:cNvPr id="15" name="Oval Callout 14"/>
            <p:cNvSpPr/>
            <p:nvPr/>
          </p:nvSpPr>
          <p:spPr>
            <a:xfrm>
              <a:off x="9922204" y="7848671"/>
              <a:ext cx="1367147" cy="1019676"/>
            </a:xfrm>
            <a:prstGeom prst="wedgeEllipseCallout">
              <a:avLst>
                <a:gd name="adj1" fmla="val 30126"/>
                <a:gd name="adj2" fmla="val 88122"/>
              </a:avLst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Ciao</a:t>
              </a:r>
            </a:p>
          </p:txBody>
        </p:sp>
        <p:sp>
          <p:nvSpPr>
            <p:cNvPr id="16" name="Oval Callout 15"/>
            <p:cNvSpPr/>
            <p:nvPr/>
          </p:nvSpPr>
          <p:spPr>
            <a:xfrm>
              <a:off x="8263480" y="8128909"/>
              <a:ext cx="1706672" cy="972754"/>
            </a:xfrm>
            <a:prstGeom prst="wedgeEllipseCallout">
              <a:avLst>
                <a:gd name="adj1" fmla="val 11059"/>
                <a:gd name="adj2" fmla="val 9383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Hola</a:t>
              </a:r>
              <a:endParaRPr lang="en-GB" dirty="0"/>
            </a:p>
          </p:txBody>
        </p:sp>
        <p:sp>
          <p:nvSpPr>
            <p:cNvPr id="17" name="Oval Callout 16"/>
            <p:cNvSpPr/>
            <p:nvPr/>
          </p:nvSpPr>
          <p:spPr>
            <a:xfrm>
              <a:off x="5548169" y="8062841"/>
              <a:ext cx="1622563" cy="1197104"/>
            </a:xfrm>
            <a:prstGeom prst="wedgeEllipse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Hello</a:t>
              </a:r>
            </a:p>
          </p:txBody>
        </p:sp>
        <p:sp>
          <p:nvSpPr>
            <p:cNvPr id="18" name="Oval Callout 17"/>
            <p:cNvSpPr/>
            <p:nvPr/>
          </p:nvSpPr>
          <p:spPr>
            <a:xfrm>
              <a:off x="7080664" y="7357539"/>
              <a:ext cx="1399112" cy="1354525"/>
            </a:xfrm>
            <a:prstGeom prst="wedgeEllipseCallou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/>
                <a:t>Ahoj</a:t>
              </a:r>
              <a:endParaRPr lang="en-GB" dirty="0"/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0695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Blank">
  <a:themeElements>
    <a:clrScheme name="Babcock Corporate Colours">
      <a:dk1>
        <a:srgbClr val="141313"/>
      </a:dk1>
      <a:lt1>
        <a:srgbClr val="FFFFFF"/>
      </a:lt1>
      <a:dk2>
        <a:srgbClr val="0C499C"/>
      </a:dk2>
      <a:lt2>
        <a:srgbClr val="FFFFFF"/>
      </a:lt2>
      <a:accent1>
        <a:srgbClr val="0C499C"/>
      </a:accent1>
      <a:accent2>
        <a:srgbClr val="0080C9"/>
      </a:accent2>
      <a:accent3>
        <a:srgbClr val="E71F85"/>
      </a:accent3>
      <a:accent4>
        <a:srgbClr val="3FAE29"/>
      </a:accent4>
      <a:accent5>
        <a:srgbClr val="FFD000"/>
      </a:accent5>
      <a:accent6>
        <a:srgbClr val="FFFFFF"/>
      </a:accent6>
      <a:hlink>
        <a:srgbClr val="141313"/>
      </a:hlink>
      <a:folHlink>
        <a:srgbClr val="E71F85"/>
      </a:folHlink>
    </a:clrScheme>
    <a:fontScheme name="Babcock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083da476-be4d-4e08-8a0c-df0654bf169a" origin="userSelected">
  <element uid="id_protective_marking_new_item_1" value=""/>
  <element uid="c0eb3fd0-00e0-4ae7-aad9-2766a7952e71" value=""/>
</sisl>
</file>

<file path=customXml/itemProps1.xml><?xml version="1.0" encoding="utf-8"?>
<ds:datastoreItem xmlns:ds="http://schemas.openxmlformats.org/officeDocument/2006/customXml" ds:itemID="{90B8D3BB-9CAF-4DE7-A796-A0B82A3E1261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470</TotalTime>
  <Words>97</Words>
  <Application>Microsoft Office PowerPoint</Application>
  <PresentationFormat>A3 Paper (297x420 mm)</PresentationFormat>
  <Paragraphs>55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Rounded MT Bold</vt:lpstr>
      <vt:lpstr>Calibri</vt:lpstr>
      <vt:lpstr>Century Gothic</vt:lpstr>
      <vt:lpstr>Comic Sans MS</vt:lpstr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Babcock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Ruff, Alice</dc:creator>
  <cp:lastModifiedBy>Alison Andrews</cp:lastModifiedBy>
  <cp:revision>35</cp:revision>
  <cp:lastPrinted>2021-07-12T08:45:51Z</cp:lastPrinted>
  <dcterms:created xsi:type="dcterms:W3CDTF">2018-05-14T14:14:19Z</dcterms:created>
  <dcterms:modified xsi:type="dcterms:W3CDTF">2022-09-14T11:26:23Z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9cf73b3b-4fe3-4fa1-a896-671fa2d98856</vt:lpwstr>
  </property>
  <property fmtid="{D5CDD505-2E9C-101B-9397-08002B2CF9AE}" pid="3" name="bjSaver">
    <vt:lpwstr>fmPWrKeScUOaTdLklXJ3hD16oBX606v1</vt:lpwstr>
  </property>
  <property fmtid="{D5CDD505-2E9C-101B-9397-08002B2CF9AE}" pid="4" name="bjDocumentLabelXML">
    <vt:lpwstr>&lt;?xml version="1.0" encoding="us-ascii"?&gt;&lt;sisl xmlns:xsi="http://www.w3.org/2001/XMLSchema-instance" xmlns:xsd="http://www.w3.org/2001/XMLSchema" sislVersion="0" policy="083da476-be4d-4e08-8a0c-df0654bf169a" origin="userSelected" xmlns="http://www.boldonj</vt:lpwstr>
  </property>
  <property fmtid="{D5CDD505-2E9C-101B-9397-08002B2CF9AE}" pid="5" name="bjDocumentLabelXML-0">
    <vt:lpwstr>ames.com/2008/01/sie/internal/label"&gt;&lt;element uid="id_protective_marking_new_item_1" value="" /&gt;&lt;element uid="c0eb3fd0-00e0-4ae7-aad9-2766a7952e71" value="" /&gt;&lt;/sisl&gt;</vt:lpwstr>
  </property>
  <property fmtid="{D5CDD505-2E9C-101B-9397-08002B2CF9AE}" pid="6" name="bjDocumentSecurityLabel">
    <vt:lpwstr> UNCLASSIFIED </vt:lpwstr>
  </property>
  <property fmtid="{D5CDD505-2E9C-101B-9397-08002B2CF9AE}" pid="7" name="Babcock_Classification">
    <vt:lpwstr>UNCLASSIFIED</vt:lpwstr>
  </property>
</Properties>
</file>