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801600" cy="9601200" type="A3"/>
  <p:notesSz cx="6858000" cy="9144000"/>
  <p:defaultTextStyle>
    <a:defPPr>
      <a:defRPr lang="en-US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6600"/>
    <a:srgbClr val="FF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332" y="-396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26E3B-84A4-43D5-8E92-A6F559027A33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0497D-1873-41D2-83B8-70CA552CD2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629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0497D-1873-41D2-83B8-70CA552CD29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1707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597"/>
            <a:ext cx="10881360" cy="20580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0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0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0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716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511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81160" y="384495"/>
            <a:ext cx="2880360" cy="81921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384495"/>
            <a:ext cx="8427720" cy="81921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18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921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9" y="6169661"/>
            <a:ext cx="10881360" cy="190690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9" y="4069400"/>
            <a:ext cx="10881360" cy="2100262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006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76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2240282"/>
            <a:ext cx="5654040" cy="6336348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480" y="2240282"/>
            <a:ext cx="5654040" cy="6336348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556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2" y="2149158"/>
            <a:ext cx="5656263" cy="895667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75" b="1"/>
            </a:lvl3pPr>
            <a:lvl4pPr marL="1440180" indent="0">
              <a:buNone/>
              <a:defRPr sz="1650" b="1"/>
            </a:lvl4pPr>
            <a:lvl5pPr marL="1920240" indent="0">
              <a:buNone/>
              <a:defRPr sz="1650" b="1"/>
            </a:lvl5pPr>
            <a:lvl6pPr marL="2400300" indent="0">
              <a:buNone/>
              <a:defRPr sz="1650" b="1"/>
            </a:lvl6pPr>
            <a:lvl7pPr marL="2880360" indent="0">
              <a:buNone/>
              <a:defRPr sz="1650" b="1"/>
            </a:lvl7pPr>
            <a:lvl8pPr marL="3360420" indent="0">
              <a:buNone/>
              <a:defRPr sz="1650" b="1"/>
            </a:lvl8pPr>
            <a:lvl9pPr marL="3840480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2" y="3044824"/>
            <a:ext cx="5656263" cy="5531804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38" y="2149158"/>
            <a:ext cx="5658484" cy="895667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75" b="1"/>
            </a:lvl3pPr>
            <a:lvl4pPr marL="1440180" indent="0">
              <a:buNone/>
              <a:defRPr sz="1650" b="1"/>
            </a:lvl4pPr>
            <a:lvl5pPr marL="1920240" indent="0">
              <a:buNone/>
              <a:defRPr sz="1650" b="1"/>
            </a:lvl5pPr>
            <a:lvl6pPr marL="2400300" indent="0">
              <a:buNone/>
              <a:defRPr sz="1650" b="1"/>
            </a:lvl6pPr>
            <a:lvl7pPr marL="2880360" indent="0">
              <a:buNone/>
              <a:defRPr sz="1650" b="1"/>
            </a:lvl7pPr>
            <a:lvl8pPr marL="3360420" indent="0">
              <a:buNone/>
              <a:defRPr sz="1650" b="1"/>
            </a:lvl8pPr>
            <a:lvl9pPr marL="3840480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8" y="3044824"/>
            <a:ext cx="5658484" cy="5531804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676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546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612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2" y="382271"/>
            <a:ext cx="4211639" cy="162687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1" y="382272"/>
            <a:ext cx="7156451" cy="8194358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2" y="2009142"/>
            <a:ext cx="4211639" cy="6567488"/>
          </a:xfrm>
        </p:spPr>
        <p:txBody>
          <a:bodyPr/>
          <a:lstStyle>
            <a:lvl1pPr marL="0" indent="0">
              <a:buNone/>
              <a:defRPr sz="1500"/>
            </a:lvl1pPr>
            <a:lvl2pPr marL="480060" indent="0">
              <a:buNone/>
              <a:defRPr sz="1275"/>
            </a:lvl2pPr>
            <a:lvl3pPr marL="960120" indent="0">
              <a:buNone/>
              <a:defRPr sz="1050"/>
            </a:lvl3pPr>
            <a:lvl4pPr marL="1440180" indent="0">
              <a:buNone/>
              <a:defRPr sz="975"/>
            </a:lvl4pPr>
            <a:lvl5pPr marL="1920240" indent="0">
              <a:buNone/>
              <a:defRPr sz="975"/>
            </a:lvl5pPr>
            <a:lvl6pPr marL="2400300" indent="0">
              <a:buNone/>
              <a:defRPr sz="975"/>
            </a:lvl6pPr>
            <a:lvl7pPr marL="2880360" indent="0">
              <a:buNone/>
              <a:defRPr sz="975"/>
            </a:lvl7pPr>
            <a:lvl8pPr marL="3360420" indent="0">
              <a:buNone/>
              <a:defRPr sz="975"/>
            </a:lvl8pPr>
            <a:lvl9pPr marL="3840480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6062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1"/>
            <a:ext cx="7680960" cy="79343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4"/>
            <a:ext cx="7680960" cy="5760720"/>
          </a:xfrm>
        </p:spPr>
        <p:txBody>
          <a:bodyPr/>
          <a:lstStyle>
            <a:lvl1pPr marL="0" indent="0">
              <a:buNone/>
              <a:defRPr sz="3375"/>
            </a:lvl1pPr>
            <a:lvl2pPr marL="480060" indent="0">
              <a:buNone/>
              <a:defRPr sz="2925"/>
            </a:lvl2pPr>
            <a:lvl3pPr marL="960120" indent="0">
              <a:buNone/>
              <a:defRPr sz="255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74"/>
            <a:ext cx="7680960" cy="1126807"/>
          </a:xfrm>
        </p:spPr>
        <p:txBody>
          <a:bodyPr/>
          <a:lstStyle>
            <a:lvl1pPr marL="0" indent="0">
              <a:buNone/>
              <a:defRPr sz="1500"/>
            </a:lvl1pPr>
            <a:lvl2pPr marL="480060" indent="0">
              <a:buNone/>
              <a:defRPr sz="1275"/>
            </a:lvl2pPr>
            <a:lvl3pPr marL="960120" indent="0">
              <a:buNone/>
              <a:defRPr sz="1050"/>
            </a:lvl3pPr>
            <a:lvl4pPr marL="1440180" indent="0">
              <a:buNone/>
              <a:defRPr sz="975"/>
            </a:lvl4pPr>
            <a:lvl5pPr marL="1920240" indent="0">
              <a:buNone/>
              <a:defRPr sz="975"/>
            </a:lvl5pPr>
            <a:lvl6pPr marL="2400300" indent="0">
              <a:buNone/>
              <a:defRPr sz="975"/>
            </a:lvl6pPr>
            <a:lvl7pPr marL="2880360" indent="0">
              <a:buNone/>
              <a:defRPr sz="975"/>
            </a:lvl7pPr>
            <a:lvl8pPr marL="3360420" indent="0">
              <a:buNone/>
              <a:defRPr sz="975"/>
            </a:lvl8pPr>
            <a:lvl9pPr marL="3840480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3294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384494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240282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2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60120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45" indent="-360045" algn="l" defTabSz="960120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80098" indent="-300038" algn="l" defTabSz="960120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254" y="4179"/>
            <a:ext cx="12801600" cy="959702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75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87792" y="3110188"/>
            <a:ext cx="568264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500 </a:t>
            </a:r>
          </a:p>
          <a:p>
            <a:pPr algn="ctr"/>
            <a:r>
              <a:rPr lang="en-GB" sz="8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Science</a:t>
            </a:r>
          </a:p>
        </p:txBody>
      </p:sp>
      <p:sp>
        <p:nvSpPr>
          <p:cNvPr id="1038" name="TextBox 1037"/>
          <p:cNvSpPr txBox="1"/>
          <p:nvPr/>
        </p:nvSpPr>
        <p:spPr>
          <a:xfrm>
            <a:off x="2425679" y="1394062"/>
            <a:ext cx="25154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520 Space</a:t>
            </a:r>
          </a:p>
        </p:txBody>
      </p:sp>
      <p:sp>
        <p:nvSpPr>
          <p:cNvPr id="1041" name="TextBox 1040"/>
          <p:cNvSpPr txBox="1"/>
          <p:nvPr/>
        </p:nvSpPr>
        <p:spPr>
          <a:xfrm>
            <a:off x="6983474" y="6505506"/>
            <a:ext cx="34387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567 Dinosaurs</a:t>
            </a:r>
          </a:p>
        </p:txBody>
      </p:sp>
      <p:sp>
        <p:nvSpPr>
          <p:cNvPr id="1043" name="TextBox 1042"/>
          <p:cNvSpPr txBox="1"/>
          <p:nvPr/>
        </p:nvSpPr>
        <p:spPr>
          <a:xfrm>
            <a:off x="958207" y="6127807"/>
            <a:ext cx="27350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590 Animals</a:t>
            </a:r>
          </a:p>
        </p:txBody>
      </p:sp>
      <p:sp>
        <p:nvSpPr>
          <p:cNvPr id="1042" name="TextBox 1041"/>
          <p:cNvSpPr txBox="1"/>
          <p:nvPr/>
        </p:nvSpPr>
        <p:spPr>
          <a:xfrm>
            <a:off x="1183991" y="3576464"/>
            <a:ext cx="2547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577 Habitats</a:t>
            </a:r>
          </a:p>
        </p:txBody>
      </p:sp>
      <p:sp>
        <p:nvSpPr>
          <p:cNvPr id="1044" name="TextBox 1043"/>
          <p:cNvSpPr txBox="1"/>
          <p:nvPr/>
        </p:nvSpPr>
        <p:spPr>
          <a:xfrm>
            <a:off x="8843161" y="2033866"/>
            <a:ext cx="294817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550 Our Earth</a:t>
            </a:r>
          </a:p>
        </p:txBody>
      </p:sp>
      <p:sp>
        <p:nvSpPr>
          <p:cNvPr id="1048" name="TextBox 1047"/>
          <p:cNvSpPr txBox="1"/>
          <p:nvPr/>
        </p:nvSpPr>
        <p:spPr>
          <a:xfrm>
            <a:off x="10145216" y="5295653"/>
            <a:ext cx="1925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598 Birds</a:t>
            </a:r>
          </a:p>
        </p:txBody>
      </p:sp>
      <p:pic>
        <p:nvPicPr>
          <p:cNvPr id="6" name="Graphic 5" descr="Beaver with solid fill">
            <a:extLst>
              <a:ext uri="{FF2B5EF4-FFF2-40B4-BE49-F238E27FC236}">
                <a16:creationId xmlns:a16="http://schemas.microsoft.com/office/drawing/2014/main" id="{A2BBC3A0-0BA7-44A7-A9CB-961690B54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0697" y="7392888"/>
            <a:ext cx="1851134" cy="1851134"/>
          </a:xfrm>
          <a:prstGeom prst="rect">
            <a:avLst/>
          </a:prstGeom>
        </p:spPr>
      </p:pic>
      <p:pic>
        <p:nvPicPr>
          <p:cNvPr id="8" name="Graphic 7" descr="Uranus with solid fill">
            <a:extLst>
              <a:ext uri="{FF2B5EF4-FFF2-40B4-BE49-F238E27FC236}">
                <a16:creationId xmlns:a16="http://schemas.microsoft.com/office/drawing/2014/main" id="{7261102E-FFA7-4FF2-844E-7173FB7600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37909" y="1124921"/>
            <a:ext cx="1307721" cy="1307721"/>
          </a:xfrm>
          <a:prstGeom prst="rect">
            <a:avLst/>
          </a:prstGeom>
        </p:spPr>
      </p:pic>
      <p:pic>
        <p:nvPicPr>
          <p:cNvPr id="12" name="Graphic 11" descr="Pterodactyl with solid fill">
            <a:extLst>
              <a:ext uri="{FF2B5EF4-FFF2-40B4-BE49-F238E27FC236}">
                <a16:creationId xmlns:a16="http://schemas.microsoft.com/office/drawing/2014/main" id="{C5C8E7ED-4553-4DA8-995E-082F3FC84F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30816" y="6860852"/>
            <a:ext cx="2066528" cy="206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069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9961"/>
            <a:ext cx="12801600" cy="9601200"/>
          </a:xfrm>
          <a:prstGeom prst="rect">
            <a:avLst/>
          </a:prstGeom>
          <a:solidFill>
            <a:srgbClr val="FF66FF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75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34801" y="2530204"/>
            <a:ext cx="866795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7200" b="1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600 </a:t>
            </a:r>
          </a:p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How Things  Work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34801" y="1169209"/>
            <a:ext cx="35548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600 Inventions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43802" y="5676066"/>
            <a:ext cx="235833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800" dirty="0">
                <a:latin typeface="Calibri" panose="020F0502020204030204" pitchFamily="34" charset="0"/>
                <a:cs typeface="Calibri" panose="020F0502020204030204" pitchFamily="34" charset="0"/>
              </a:rPr>
              <a:t>612 Bodies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06853" y="7928620"/>
            <a:ext cx="53673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621 Machines &amp; Vehicles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77445" y="2857153"/>
            <a:ext cx="223144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800" dirty="0">
                <a:latin typeface="Calibri" panose="020F0502020204030204" pitchFamily="34" charset="0"/>
                <a:cs typeface="Calibri" panose="020F0502020204030204" pitchFamily="34" charset="0"/>
              </a:rPr>
              <a:t>630 Farms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43656" y="7785660"/>
            <a:ext cx="17823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636 Pets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6561" y="2881633"/>
            <a:ext cx="1925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641 Food</a:t>
            </a:r>
          </a:p>
        </p:txBody>
      </p:sp>
      <p:pic>
        <p:nvPicPr>
          <p:cNvPr id="11" name="Graphic 10" descr="Tractor with solid fill">
            <a:extLst>
              <a:ext uri="{FF2B5EF4-FFF2-40B4-BE49-F238E27FC236}">
                <a16:creationId xmlns:a16="http://schemas.microsoft.com/office/drawing/2014/main" id="{AD14B633-F57D-4838-8D00-E5B2C1432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04856" y="6368109"/>
            <a:ext cx="1782347" cy="1782347"/>
          </a:xfrm>
          <a:prstGeom prst="rect">
            <a:avLst/>
          </a:prstGeom>
        </p:spPr>
      </p:pic>
      <p:pic>
        <p:nvPicPr>
          <p:cNvPr id="13" name="Graphic 12" descr="Cat with solid fill">
            <a:extLst>
              <a:ext uri="{FF2B5EF4-FFF2-40B4-BE49-F238E27FC236}">
                <a16:creationId xmlns:a16="http://schemas.microsoft.com/office/drawing/2014/main" id="{1EFC1555-70D4-402D-9A2D-3D62F486E1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6561" y="7176864"/>
            <a:ext cx="1617095" cy="1617095"/>
          </a:xfrm>
          <a:prstGeom prst="rect">
            <a:avLst/>
          </a:prstGeom>
        </p:spPr>
      </p:pic>
      <p:pic>
        <p:nvPicPr>
          <p:cNvPr id="20" name="Graphic 19" descr="Agriculture with solid fill">
            <a:extLst>
              <a:ext uri="{FF2B5EF4-FFF2-40B4-BE49-F238E27FC236}">
                <a16:creationId xmlns:a16="http://schemas.microsoft.com/office/drawing/2014/main" id="{DF61897C-32B5-4B4A-AFDD-73804940BA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56218" y="1281707"/>
            <a:ext cx="1562472" cy="119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753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90" y="0"/>
            <a:ext cx="12801600" cy="9601200"/>
          </a:xfrm>
          <a:prstGeom prst="rect">
            <a:avLst/>
          </a:prstGeom>
          <a:solidFill>
            <a:srgbClr val="FF66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75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3972" y="2645335"/>
            <a:ext cx="8007705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700 </a:t>
            </a:r>
          </a:p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Art &amp; Recreation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83348" y="1139998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Calibri" panose="020F0502020204030204" pitchFamily="34" charset="0"/>
                <a:cs typeface="Calibri" panose="020F0502020204030204" pitchFamily="34" charset="0"/>
              </a:rPr>
              <a:t>704 Art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37104" y="1592772"/>
            <a:ext cx="22841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745 Craft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4176" y="2577067"/>
            <a:ext cx="2610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780 Music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92888" y="6456784"/>
            <a:ext cx="3164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alibri" panose="020F0502020204030204" pitchFamily="34" charset="0"/>
                <a:cs typeface="Calibri" panose="020F0502020204030204" pitchFamily="34" charset="0"/>
              </a:rPr>
              <a:t>790 Sports</a:t>
            </a:r>
          </a:p>
        </p:txBody>
      </p:sp>
      <p:pic>
        <p:nvPicPr>
          <p:cNvPr id="12" name="Graphic 11" descr="Soccer ball with solid fill">
            <a:extLst>
              <a:ext uri="{FF2B5EF4-FFF2-40B4-BE49-F238E27FC236}">
                <a16:creationId xmlns:a16="http://schemas.microsoft.com/office/drawing/2014/main" id="{2AD6C49A-9EBE-43CC-A078-0E195CB82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53128" y="7180485"/>
            <a:ext cx="1368152" cy="1368152"/>
          </a:xfrm>
          <a:prstGeom prst="rect">
            <a:avLst/>
          </a:prstGeom>
        </p:spPr>
      </p:pic>
      <p:pic>
        <p:nvPicPr>
          <p:cNvPr id="14" name="Graphic 13" descr="Guitar with solid fill">
            <a:extLst>
              <a:ext uri="{FF2B5EF4-FFF2-40B4-BE49-F238E27FC236}">
                <a16:creationId xmlns:a16="http://schemas.microsoft.com/office/drawing/2014/main" id="{C4CCDDB1-5B7C-4BB0-B192-37072D5509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457094">
            <a:off x="496144" y="6490223"/>
            <a:ext cx="2429467" cy="2429467"/>
          </a:xfrm>
          <a:prstGeom prst="rect">
            <a:avLst/>
          </a:prstGeom>
        </p:spPr>
      </p:pic>
      <p:pic>
        <p:nvPicPr>
          <p:cNvPr id="18" name="Graphic 17" descr="Music notation with solid fill">
            <a:extLst>
              <a:ext uri="{FF2B5EF4-FFF2-40B4-BE49-F238E27FC236}">
                <a16:creationId xmlns:a16="http://schemas.microsoft.com/office/drawing/2014/main" id="{B1A5EAC6-7838-4DAF-9790-E8B538A5CD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57050" y="5694980"/>
            <a:ext cx="1644159" cy="164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5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801599" cy="9601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75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6138" y="3101068"/>
            <a:ext cx="4760406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800 </a:t>
            </a:r>
          </a:p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Literature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4050" y="2315900"/>
            <a:ext cx="233070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800" dirty="0">
                <a:latin typeface="Calibri" panose="020F0502020204030204" pitchFamily="34" charset="0"/>
                <a:cs typeface="Calibri" panose="020F0502020204030204" pitchFamily="34" charset="0"/>
              </a:rPr>
              <a:t>821 Poetry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1399" y="5901835"/>
            <a:ext cx="23866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827 Jokes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38503" y="6798881"/>
            <a:ext cx="389754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800" dirty="0">
                <a:latin typeface="Calibri" panose="020F0502020204030204" pitchFamily="34" charset="0"/>
                <a:cs typeface="Calibri" panose="020F0502020204030204" pitchFamily="34" charset="0"/>
              </a:rPr>
              <a:t>822.3 Shakespeare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18575" y="7958952"/>
            <a:ext cx="2727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823 Authors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25917" y="1152131"/>
            <a:ext cx="28627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808 Writing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48907" y="2700620"/>
            <a:ext cx="2995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822 plays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42655" y="6841702"/>
            <a:ext cx="11015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Ha</a:t>
            </a:r>
          </a:p>
        </p:txBody>
      </p:sp>
      <p:sp>
        <p:nvSpPr>
          <p:cNvPr id="14" name="Rectangle 13"/>
          <p:cNvSpPr/>
          <p:nvPr/>
        </p:nvSpPr>
        <p:spPr>
          <a:xfrm rot="328344">
            <a:off x="2090605" y="7118262"/>
            <a:ext cx="992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ha</a:t>
            </a:r>
          </a:p>
        </p:txBody>
      </p:sp>
      <p:sp>
        <p:nvSpPr>
          <p:cNvPr id="15" name="Rectangle 14"/>
          <p:cNvSpPr/>
          <p:nvPr/>
        </p:nvSpPr>
        <p:spPr>
          <a:xfrm rot="21158910">
            <a:off x="1017998" y="7918481"/>
            <a:ext cx="9701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ha</a:t>
            </a:r>
          </a:p>
        </p:txBody>
      </p:sp>
      <p:sp>
        <p:nvSpPr>
          <p:cNvPr id="16" name="Rectangle 15"/>
          <p:cNvSpPr/>
          <p:nvPr/>
        </p:nvSpPr>
        <p:spPr>
          <a:xfrm rot="21009298">
            <a:off x="3260299" y="6413607"/>
            <a:ext cx="1377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dirty="0" err="1">
                <a:ln/>
                <a:solidFill>
                  <a:schemeClr val="accent3"/>
                </a:solidFill>
                <a:latin typeface="Comic Sans MS" panose="030F0702030302020204" pitchFamily="66" charset="0"/>
              </a:rPr>
              <a:t>hee</a:t>
            </a:r>
            <a:endParaRPr lang="en-US" sz="5400" b="1" dirty="0">
              <a:ln/>
              <a:solidFill>
                <a:schemeClr val="accent3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 rot="20101823">
            <a:off x="4254261" y="6611371"/>
            <a:ext cx="1377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dirty="0" err="1">
                <a:ln/>
                <a:solidFill>
                  <a:schemeClr val="accent3"/>
                </a:solidFill>
                <a:latin typeface="Comic Sans MS" panose="030F0702030302020204" pitchFamily="66" charset="0"/>
              </a:rPr>
              <a:t>hee</a:t>
            </a:r>
            <a:endParaRPr lang="en-US" sz="5400" b="1" dirty="0">
              <a:ln/>
              <a:solidFill>
                <a:schemeClr val="accent3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" name="Graphic 11" descr="Storytelling with solid fill">
            <a:extLst>
              <a:ext uri="{FF2B5EF4-FFF2-40B4-BE49-F238E27FC236}">
                <a16:creationId xmlns:a16="http://schemas.microsoft.com/office/drawing/2014/main" id="{CF1B131D-9DD8-4ED4-8F45-E7A63D0A66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728678">
            <a:off x="9728656" y="3034818"/>
            <a:ext cx="1614580" cy="161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74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11" y="-7822"/>
            <a:ext cx="12801599" cy="960120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75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51085" y="3001281"/>
            <a:ext cx="992944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900 </a:t>
            </a:r>
          </a:p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Geography &amp; History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01463" y="1518493"/>
            <a:ext cx="4217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914 Countries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90901" y="6804572"/>
            <a:ext cx="52488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932 Ancient Egyptians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18144" y="7760397"/>
            <a:ext cx="32918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910 Explorers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06095" y="1372291"/>
            <a:ext cx="46450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920 Famous People</a:t>
            </a:r>
          </a:p>
        </p:txBody>
      </p:sp>
      <p:pic>
        <p:nvPicPr>
          <p:cNvPr id="9" name="Graphic 8" descr="Castle scene with solid fill">
            <a:extLst>
              <a:ext uri="{FF2B5EF4-FFF2-40B4-BE49-F238E27FC236}">
                <a16:creationId xmlns:a16="http://schemas.microsoft.com/office/drawing/2014/main" id="{0C51BF5D-B580-420A-AB99-AAA0B9238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3247" y="6804572"/>
            <a:ext cx="2013904" cy="2013904"/>
          </a:xfrm>
          <a:prstGeom prst="rect">
            <a:avLst/>
          </a:prstGeom>
        </p:spPr>
      </p:pic>
      <p:pic>
        <p:nvPicPr>
          <p:cNvPr id="16" name="Graphic 15" descr="Pyramid with solid fill">
            <a:extLst>
              <a:ext uri="{FF2B5EF4-FFF2-40B4-BE49-F238E27FC236}">
                <a16:creationId xmlns:a16="http://schemas.microsoft.com/office/drawing/2014/main" id="{AA8A192C-4DD4-42A0-BC45-08209CC320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71422" y="2694214"/>
            <a:ext cx="1425922" cy="1425922"/>
          </a:xfrm>
          <a:prstGeom prst="rect">
            <a:avLst/>
          </a:prstGeom>
        </p:spPr>
      </p:pic>
      <p:pic>
        <p:nvPicPr>
          <p:cNvPr id="18" name="Graphic 17" descr="Africa with solid fill">
            <a:extLst>
              <a:ext uri="{FF2B5EF4-FFF2-40B4-BE49-F238E27FC236}">
                <a16:creationId xmlns:a16="http://schemas.microsoft.com/office/drawing/2014/main" id="{0A05715A-0B70-4E1C-A1E1-434A6A04A3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2168" y="1585619"/>
            <a:ext cx="1630806" cy="163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03722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Babcock Corporate Colours">
      <a:dk1>
        <a:srgbClr val="141313"/>
      </a:dk1>
      <a:lt1>
        <a:srgbClr val="FFFFFF"/>
      </a:lt1>
      <a:dk2>
        <a:srgbClr val="0C499C"/>
      </a:dk2>
      <a:lt2>
        <a:srgbClr val="FFFFFF"/>
      </a:lt2>
      <a:accent1>
        <a:srgbClr val="0C499C"/>
      </a:accent1>
      <a:accent2>
        <a:srgbClr val="0080C9"/>
      </a:accent2>
      <a:accent3>
        <a:srgbClr val="E71F85"/>
      </a:accent3>
      <a:accent4>
        <a:srgbClr val="3FAE29"/>
      </a:accent4>
      <a:accent5>
        <a:srgbClr val="FFD000"/>
      </a:accent5>
      <a:accent6>
        <a:srgbClr val="FFFFFF"/>
      </a:accent6>
      <a:hlink>
        <a:srgbClr val="141313"/>
      </a:hlink>
      <a:folHlink>
        <a:srgbClr val="E71F85"/>
      </a:folHlink>
    </a:clrScheme>
    <a:fontScheme name="Babcock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534</TotalTime>
  <Words>80</Words>
  <Application>Microsoft Office PowerPoint</Application>
  <PresentationFormat>A3 Paper (297x420 mm)</PresentationFormat>
  <Paragraphs>42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Comic Sans MS</vt:lpstr>
      <vt:lpstr>Blank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Babcock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Ruff, Alice</dc:creator>
  <cp:lastModifiedBy>Alison Andrews</cp:lastModifiedBy>
  <cp:revision>38</cp:revision>
  <dcterms:created xsi:type="dcterms:W3CDTF">2018-05-08T12:58:10Z</dcterms:created>
  <dcterms:modified xsi:type="dcterms:W3CDTF">2022-09-14T11:42:29Z</dcterms:modified>
</cp:coreProperties>
</file>